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43"/>
  </p:normalViewPr>
  <p:slideViewPr>
    <p:cSldViewPr snapToGrid="0" snapToObjects="1">
      <p:cViewPr varScale="1">
        <p:scale>
          <a:sx n="75" d="100"/>
          <a:sy n="75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0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7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6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7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6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9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0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4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6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1FCA6-EFD7-A242-9DAF-9FD62567F687}" type="datetimeFigureOut">
              <a:rPr lang="en-US" smtClean="0"/>
              <a:t>19-01-20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7D136-9E71-FB42-BC31-CED850C50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4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nd-Surveyor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8"/>
          <a:stretch/>
        </p:blipFill>
        <p:spPr>
          <a:xfrm flipH="1">
            <a:off x="0" y="1552754"/>
            <a:ext cx="9144000" cy="5305245"/>
          </a:xfrm>
          <a:prstGeom prst="rect">
            <a:avLst/>
          </a:prstGeom>
        </p:spPr>
      </p:pic>
      <p:pic>
        <p:nvPicPr>
          <p:cNvPr id="6" name="Picture 5" descr="Land-Surveyor2.jpg">
            <a:extLst>
              <a:ext uri="{FF2B5EF4-FFF2-40B4-BE49-F238E27FC236}">
                <a16:creationId xmlns:a16="http://schemas.microsoft.com/office/drawing/2014/main" xmlns="" id="{F55519EE-2819-F043-B5BF-29A98C3037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8" b="62847"/>
          <a:stretch/>
        </p:blipFill>
        <p:spPr>
          <a:xfrm flipH="1">
            <a:off x="0" y="0"/>
            <a:ext cx="9144000" cy="352378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5DF1EC6F-BEB6-1D45-9412-58B5EFFDD30B}"/>
              </a:ext>
            </a:extLst>
          </p:cNvPr>
          <p:cNvSpPr txBox="1">
            <a:spLocks/>
          </p:cNvSpPr>
          <p:nvPr/>
        </p:nvSpPr>
        <p:spPr>
          <a:xfrm>
            <a:off x="685800" y="469504"/>
            <a:ext cx="7772400" cy="2810108"/>
          </a:xfrm>
          <a:prstGeom prst="rect">
            <a:avLst/>
          </a:prstGeom>
          <a:solidFill>
            <a:schemeClr val="bg1"/>
          </a:solidFill>
          <a:ln w="127000" cmpd="tri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Critical Analysis of Basic Income Experiments for Researchers, Policymakers, and Citizens:</a:t>
            </a:r>
            <a:br>
              <a:rPr lang="en-US"/>
            </a:br>
            <a:r>
              <a:rPr lang="en-US"/>
              <a:t>The Devil’s in the Caveats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3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nd-Surveyor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8" b="30268"/>
          <a:stretch/>
        </p:blipFill>
        <p:spPr>
          <a:xfrm flipH="1">
            <a:off x="0" y="3158530"/>
            <a:ext cx="9144000" cy="3699470"/>
          </a:xfrm>
          <a:prstGeom prst="rect">
            <a:avLst/>
          </a:prstGeom>
        </p:spPr>
      </p:pic>
      <p:pic>
        <p:nvPicPr>
          <p:cNvPr id="5" name="Picture 4" descr="Land-Surveyor2.jpg">
            <a:extLst>
              <a:ext uri="{FF2B5EF4-FFF2-40B4-BE49-F238E27FC236}">
                <a16:creationId xmlns:a16="http://schemas.microsoft.com/office/drawing/2014/main" xmlns="" id="{2340E000-AA16-7642-A82A-8ADE6426C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8" b="63688"/>
          <a:stretch/>
        </p:blipFill>
        <p:spPr>
          <a:xfrm flipH="1">
            <a:off x="0" y="0"/>
            <a:ext cx="9144000" cy="508495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7EC80D8D-587B-404A-AFC8-BD8DC02A8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924" y="189763"/>
            <a:ext cx="7520152" cy="4895193"/>
          </a:xfrm>
          <a:solidFill>
            <a:schemeClr val="bg1"/>
          </a:solidFill>
          <a:ln w="127000" cmpd="tri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u="sng" dirty="0"/>
              <a:t>Previous publications on experiments</a:t>
            </a:r>
          </a:p>
          <a:p>
            <a:r>
              <a:rPr lang="en-US" dirty="0" err="1"/>
              <a:t>Widerquist</a:t>
            </a:r>
            <a:r>
              <a:rPr lang="en-US" dirty="0"/>
              <a:t>, “A Failure to Communicate: What (if Anything) Can We Learn From the Negative Income Tax Experiments”</a:t>
            </a:r>
          </a:p>
          <a:p>
            <a:r>
              <a:rPr lang="en-US" dirty="0"/>
              <a:t>Levine   et   al,   “A   Retrospective on the </a:t>
            </a:r>
            <a:br>
              <a:rPr lang="en-US" dirty="0"/>
            </a:br>
            <a:r>
              <a:rPr lang="en-US" dirty="0"/>
              <a:t>Negative  Income  Tax   Experiments”</a:t>
            </a:r>
          </a:p>
          <a:p>
            <a:r>
              <a:rPr lang="en-US" dirty="0" err="1"/>
              <a:t>Widerquist</a:t>
            </a:r>
            <a:r>
              <a:rPr lang="en-US" dirty="0"/>
              <a:t>, “The Bottom Line in a basic income experiment”</a:t>
            </a:r>
          </a:p>
          <a:p>
            <a:r>
              <a:rPr lang="en-US" dirty="0"/>
              <a:t>Find all at: </a:t>
            </a:r>
            <a:r>
              <a:rPr lang="en-US" dirty="0" err="1"/>
              <a:t>works.bepress.com</a:t>
            </a:r>
            <a:r>
              <a:rPr lang="en-US" dirty="0"/>
              <a:t>/</a:t>
            </a:r>
            <a:r>
              <a:rPr lang="en-US" dirty="0" err="1"/>
              <a:t>widerquist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6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304" b="-304"/>
          <a:stretch/>
        </p:blipFill>
        <p:spPr>
          <a:xfrm>
            <a:off x="1623" y="781600"/>
            <a:ext cx="9142377" cy="5590614"/>
          </a:xfrm>
        </p:spPr>
      </p:pic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/>
          <a:srcRect t="87059" b="-303"/>
          <a:stretch/>
        </p:blipFill>
        <p:spPr>
          <a:xfrm>
            <a:off x="1623" y="5634036"/>
            <a:ext cx="9142377" cy="1313522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2"/>
          <a:srcRect t="-304" b="87410"/>
          <a:stretch/>
        </p:blipFill>
        <p:spPr>
          <a:xfrm>
            <a:off x="1623" y="-97700"/>
            <a:ext cx="9142377" cy="159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7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51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Widerquist</dc:creator>
  <cp:lastModifiedBy>Michael  Howard</cp:lastModifiedBy>
  <cp:revision>57</cp:revision>
  <dcterms:created xsi:type="dcterms:W3CDTF">2016-09-21T18:40:08Z</dcterms:created>
  <dcterms:modified xsi:type="dcterms:W3CDTF">2019-01-20T16:41:57Z</dcterms:modified>
</cp:coreProperties>
</file>